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80" r:id="rId6"/>
    <p:sldId id="281" r:id="rId7"/>
    <p:sldId id="28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24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4AEAB-DBC9-4BBE-B535-46436CD46699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9F0B7-5F9D-44E3-B0AD-9CEBF4D54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05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Combine them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C950F-1884-424A-84E4-5E46056802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1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CC239-A22C-484C-A9D0-4FE7FAE57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D0DE6F-F44A-4E97-9136-C2B894859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8BDAA4-7AB0-44E0-8085-DA122BE2D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98F6-B6BB-4AA1-BFCE-BDB76734964A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E84F67-C300-4F90-8048-F937F55C6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62B594-8D8F-4430-8BE1-8C0004AC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BE1F-82B9-43F1-A802-3B05C4FB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4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366495-3BB5-4C8A-9460-D89422952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31472C-DA2E-49E6-9982-F2618221B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05CD0F-350E-4056-B0BF-C10F1B59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98F6-B6BB-4AA1-BFCE-BDB76734964A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387970-135B-4113-812E-52EC0465E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A3D81D-7B37-4BF8-AC2E-FC6006548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BE1F-82B9-43F1-A802-3B05C4FB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8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EC10CD6-ADB5-4523-BE03-764147B115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333A45-D370-42A7-934F-AD186B37D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328909-D254-4662-8F20-EE309AAE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98F6-B6BB-4AA1-BFCE-BDB76734964A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D5213C-1CAF-4964-BC74-A8FB00547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906E48-AEF0-4852-8015-3EFC89F3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BE1F-82B9-43F1-A802-3B05C4FB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41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ACDC2-87EE-40E1-A226-B4E060C0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041BE3-D02C-4DF4-A7A7-2A2BC3312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F6A2FA-AB5E-4048-8B39-050BFAE5A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98F6-B6BB-4AA1-BFCE-BDB76734964A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E61B8A-79D3-4CD9-A7F4-419BCE22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F8CEE0-3878-4305-8F82-0886D7832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BE1F-82B9-43F1-A802-3B05C4FB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818B0-66CC-40A8-A414-6588D7B6E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1D8C0E-59AD-45AA-923C-2D1760895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21D61C-8CAC-428C-8775-63B7C941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98F6-B6BB-4AA1-BFCE-BDB76734964A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2B61AE-30F0-44BB-87B6-80675285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93E270-F7E4-4950-A94F-342CFB5E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BE1F-82B9-43F1-A802-3B05C4FB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77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17A90-C229-4543-99BE-A89C825F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0C1688-7127-4B7B-ABB0-2DB4419AF7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101B00-AB7E-4909-9178-5A377F6CD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DABD2D-C3B1-4638-A8AE-205F33201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98F6-B6BB-4AA1-BFCE-BDB76734964A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B1167E-7BD0-4035-9D01-DD01E430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67D4F9-A6AE-4C63-9D80-00A8C0232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BE1F-82B9-43F1-A802-3B05C4FB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2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28DB4E-97AF-4195-B020-55084EF5E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37F3BF-B4F8-4893-BACF-ADEC06D8C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C8032A-A9C3-44D2-B47A-6CFBB1823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8B383E-9FE1-430B-953C-F46057CF3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6D21EE-006C-4C20-A577-27D4ABBBC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C057957-22D2-445D-B0DC-811143871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98F6-B6BB-4AA1-BFCE-BDB76734964A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E77726-CA26-48C4-BB0F-97EAD895D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A29CCF8-55CE-4035-A805-EBACF8CC6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BE1F-82B9-43F1-A802-3B05C4FB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70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63D16-F696-4564-ABAE-E17973B0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6A25B7-3F54-4550-AD2B-DC5CF20C5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98F6-B6BB-4AA1-BFCE-BDB76734964A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AA028B-FA4C-4873-8570-B89DB7F49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9809B7-B772-40B3-9B19-230AEDD77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BE1F-82B9-43F1-A802-3B05C4FB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43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2B91F9-E73E-4D38-AEEF-2FD3DF7E9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98F6-B6BB-4AA1-BFCE-BDB76734964A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7DD409-31B0-4B1D-A231-C74C2148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19CE71-C148-4BB2-B595-5B2EAB58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BE1F-82B9-43F1-A802-3B05C4FB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5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949D5-CFA2-4DE7-AC9B-FC722AE74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C314FE-DE3C-456E-A82B-4BF9D28A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98EB3E-AB97-4493-8805-A20D3ACF6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0AD39A-DC8E-42D5-9994-C2CADDBE1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98F6-B6BB-4AA1-BFCE-BDB76734964A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8417AE-E2C1-47A0-AB0D-D6200FD75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F0BF39-62FC-4C5E-8555-0038B0BD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BE1F-82B9-43F1-A802-3B05C4FB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1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E584B-2DAA-4533-B810-5F97C2037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1DC921-9D5B-4A34-A525-46C5AACE3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9313DE-D487-4024-8D6C-1D3CDBDBE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9FFDBD-604B-4031-9802-A39DECF7C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98F6-B6BB-4AA1-BFCE-BDB76734964A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6FB31A-B055-4F45-8B4F-11DF1C4F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86E31B-6FBF-495A-8A48-51C7F95D9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BE1F-82B9-43F1-A802-3B05C4FB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4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A385BF8-9C53-4968-8124-BFDF2C1C4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0D6AF1-0770-4131-84EF-9359303BA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FF16D9-2D1A-4531-A009-1748E9C3F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698F6-B6BB-4AA1-BFCE-BDB76734964A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59DE5D-1FE7-4B22-A577-467DC06C7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A83666-93A4-4D8E-B4A7-2DD9442D3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8BE1F-82B9-43F1-A802-3B05C4FB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9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4.pn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image" Target="../media/image9.jp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11" Type="http://schemas.openxmlformats.org/officeDocument/2006/relationships/image" Target="../media/image2.png"/><Relationship Id="rId5" Type="http://schemas.openxmlformats.org/officeDocument/2006/relationships/image" Target="../media/image12.jpg"/><Relationship Id="rId1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17" Type="http://schemas.openxmlformats.org/officeDocument/2006/relationships/image" Target="../media/image32.jpg"/><Relationship Id="rId2" Type="http://schemas.openxmlformats.org/officeDocument/2006/relationships/image" Target="../media/image17.jp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5" Type="http://schemas.openxmlformats.org/officeDocument/2006/relationships/image" Target="../media/image30.jpg"/><Relationship Id="rId10" Type="http://schemas.openxmlformats.org/officeDocument/2006/relationships/image" Target="../media/image25.png"/><Relationship Id="rId4" Type="http://schemas.openxmlformats.org/officeDocument/2006/relationships/image" Target="../media/image19.jpg"/><Relationship Id="rId9" Type="http://schemas.openxmlformats.org/officeDocument/2006/relationships/image" Target="../media/image24.png"/><Relationship Id="rId14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47.jp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12" Type="http://schemas.openxmlformats.org/officeDocument/2006/relationships/image" Target="../media/image46.jpg"/><Relationship Id="rId17" Type="http://schemas.openxmlformats.org/officeDocument/2006/relationships/image" Target="../media/image51.jpg"/><Relationship Id="rId2" Type="http://schemas.openxmlformats.org/officeDocument/2006/relationships/image" Target="../media/image36.jpg"/><Relationship Id="rId16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11" Type="http://schemas.openxmlformats.org/officeDocument/2006/relationships/image" Target="../media/image45.jpg"/><Relationship Id="rId5" Type="http://schemas.openxmlformats.org/officeDocument/2006/relationships/image" Target="../media/image39.jpg"/><Relationship Id="rId15" Type="http://schemas.openxmlformats.org/officeDocument/2006/relationships/image" Target="../media/image49.jpg"/><Relationship Id="rId10" Type="http://schemas.openxmlformats.org/officeDocument/2006/relationships/image" Target="../media/image44.jpg"/><Relationship Id="rId4" Type="http://schemas.openxmlformats.org/officeDocument/2006/relationships/image" Target="../media/image38.jpg"/><Relationship Id="rId9" Type="http://schemas.openxmlformats.org/officeDocument/2006/relationships/image" Target="../media/image43.jpg"/><Relationship Id="rId14" Type="http://schemas.openxmlformats.org/officeDocument/2006/relationships/image" Target="../media/image4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261291-D7B6-4DF0-B39B-1DFF9C1D1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5932370-163F-48CD-8316-BE771AB25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24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CAACEF-EE96-405B-9D47-02EA9F22D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861"/>
            <a:ext cx="2934692" cy="234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43EA9FB-1E43-466E-8B62-FEF942AA6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9131"/>
            <a:ext cx="2937510" cy="235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F92877-9BC0-4177-8BEB-7BF07D69B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921" y="678860"/>
            <a:ext cx="2934692" cy="234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AE5B87A-D679-4200-81F9-0474CDBE1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147" y="3829130"/>
            <a:ext cx="2937510" cy="235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86F724D-C1A2-41D3-B19D-FCE582C4B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842" y="678861"/>
            <a:ext cx="2934692" cy="234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1F30DF9-4403-47E4-BEAC-CD9CFF5CA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294" y="3804064"/>
            <a:ext cx="2937510" cy="235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861C207-8E28-44BA-AB4C-01422E297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763" y="678861"/>
            <a:ext cx="2934690" cy="234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6A7430D-1C0B-464A-AB8B-025675538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440" y="3804064"/>
            <a:ext cx="2937510" cy="235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E9F1AD5-2D9F-46FB-B0FE-734023FAE139}"/>
              </a:ext>
            </a:extLst>
          </p:cNvPr>
          <p:cNvSpPr txBox="1"/>
          <p:nvPr/>
        </p:nvSpPr>
        <p:spPr>
          <a:xfrm>
            <a:off x="731520" y="94085"/>
            <a:ext cx="10273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00ff                           01ff                           03ff                           07ff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9DF6E4-7865-41B9-8319-C024D6EC798B}"/>
              </a:ext>
            </a:extLst>
          </p:cNvPr>
          <p:cNvSpPr txBox="1"/>
          <p:nvPr/>
        </p:nvSpPr>
        <p:spPr>
          <a:xfrm>
            <a:off x="-635430" y="201806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0x09</a:t>
            </a:r>
          </a:p>
        </p:txBody>
      </p:sp>
    </p:spTree>
    <p:extLst>
      <p:ext uri="{BB962C8B-B14F-4D97-AF65-F5344CB8AC3E}">
        <p14:creationId xmlns:p14="http://schemas.microsoft.com/office/powerpoint/2010/main" val="14154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C862D5-53A3-4443-9B30-DE73E68CC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27" y="4132405"/>
            <a:ext cx="2937510" cy="23500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A4E802-579B-4C0E-8A94-ABDA08E58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39" y="4132405"/>
            <a:ext cx="2937510" cy="23500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4561F6-C8E3-4A2D-BE0A-FA19F9A70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632" y="4132405"/>
            <a:ext cx="2937510" cy="23500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D44707-D293-4A6A-B0D6-BE30D6143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" y="4132405"/>
            <a:ext cx="2937510" cy="23500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9CC72E-30F8-4BD5-ABE9-C842BD85D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7201"/>
            <a:ext cx="2937510" cy="23500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600E8C-4D27-49F1-8713-8B943847C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312" y="1007201"/>
            <a:ext cx="2937510" cy="235000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1E02BF6-D77F-40AB-A634-5EFF5888A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27" y="1007201"/>
            <a:ext cx="2937510" cy="23500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45BE823-BB47-48F1-98D1-D6BCA2E2F4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342" y="1007201"/>
            <a:ext cx="2937510" cy="235000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498BFD7-4201-47F6-9B54-703AF982F189}"/>
              </a:ext>
            </a:extLst>
          </p:cNvPr>
          <p:cNvSpPr txBox="1"/>
          <p:nvPr/>
        </p:nvSpPr>
        <p:spPr>
          <a:xfrm>
            <a:off x="184061" y="350520"/>
            <a:ext cx="10894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7ff 		                    </a:t>
            </a:r>
            <a:r>
              <a:rPr lang="en-US" sz="3200" dirty="0" err="1"/>
              <a:t>fff</a:t>
            </a:r>
            <a:r>
              <a:rPr lang="en-US" sz="3200" dirty="0"/>
              <a:t>                                1fff                          2fff  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D45B8450-3F51-4ECE-8472-38A5234DB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33271" y="1007202"/>
            <a:ext cx="2934692" cy="234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7B27BCB8-9D00-4A4E-BC37-DBD9C4EF6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33271" y="4157472"/>
            <a:ext cx="2937510" cy="235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899D16BE-4313-441F-9C4D-2ACD956B3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96350" y="1007201"/>
            <a:ext cx="2934692" cy="234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E1D75274-B3F9-4967-B891-D51975207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48124" y="4157471"/>
            <a:ext cx="2937510" cy="235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29B4E731-CB01-4F3C-8F79-F20147A4E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9429" y="1007202"/>
            <a:ext cx="2934692" cy="234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1296D26E-23B5-4B81-9280-82D2B9014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62977" y="4132405"/>
            <a:ext cx="2937510" cy="235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905EF801-0BA6-4B04-BEB1-23AC1101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22508" y="1007202"/>
            <a:ext cx="2934690" cy="234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D21AA222-8E05-43DA-BDA1-741F92D50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77831" y="4132405"/>
            <a:ext cx="2937510" cy="235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44698117-CC81-414E-80FA-E3C9554E5443}"/>
              </a:ext>
            </a:extLst>
          </p:cNvPr>
          <p:cNvSpPr txBox="1"/>
          <p:nvPr/>
        </p:nvSpPr>
        <p:spPr>
          <a:xfrm>
            <a:off x="-11601751" y="422426"/>
            <a:ext cx="10273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00ff                           01ff                           03ff                           07ff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830B0D9-0F8E-4783-A611-EAC72A34A1EE}"/>
              </a:ext>
            </a:extLst>
          </p:cNvPr>
          <p:cNvSpPr txBox="1"/>
          <p:nvPr/>
        </p:nvSpPr>
        <p:spPr>
          <a:xfrm>
            <a:off x="-12968701" y="53014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0x09</a:t>
            </a:r>
          </a:p>
        </p:txBody>
      </p:sp>
    </p:spTree>
    <p:extLst>
      <p:ext uri="{BB962C8B-B14F-4D97-AF65-F5344CB8AC3E}">
        <p14:creationId xmlns:p14="http://schemas.microsoft.com/office/powerpoint/2010/main" val="2184203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0F0F4F-F8B5-4F09-827D-CF6ABC5280E7}"/>
              </a:ext>
            </a:extLst>
          </p:cNvPr>
          <p:cNvSpPr txBox="1"/>
          <p:nvPr/>
        </p:nvSpPr>
        <p:spPr>
          <a:xfrm>
            <a:off x="416689" y="156285"/>
            <a:ext cx="11047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00ff          01ff               03ff            07ff          </a:t>
            </a:r>
            <a:r>
              <a:rPr lang="en-US" sz="3200" dirty="0" err="1"/>
              <a:t>fff</a:t>
            </a:r>
            <a:r>
              <a:rPr lang="en-US" sz="3200" dirty="0"/>
              <a:t>             1fff            2fff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D5FA85-A35D-48FA-B07D-DCA83A510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741060"/>
            <a:ext cx="1714500" cy="1371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DD6D21-45BE-4FE9-9AEE-065061D06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741060"/>
            <a:ext cx="1714500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A63964-A60C-4D52-9025-76F55BED8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741060"/>
            <a:ext cx="1714500" cy="1371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EE71A8B-A705-42FA-ABC3-EB8097E9E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741060"/>
            <a:ext cx="1714500" cy="1371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DDF70A8-1647-44B0-B548-6FD3CB2083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0" y="741060"/>
            <a:ext cx="1714500" cy="1371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D115D69-10CF-4FB2-96CB-24CB547712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0" y="741060"/>
            <a:ext cx="1714500" cy="13716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10FE47F-283D-4F9A-846F-AF473954BA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0" y="741060"/>
            <a:ext cx="1714500" cy="1371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165916F-4266-4D73-9F1B-8A6D57EEEB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69165" y="0"/>
            <a:ext cx="1362636" cy="300972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7B22505-4418-4171-B047-AC849BB2A9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69166" y="3009729"/>
            <a:ext cx="1357898" cy="99511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E542296-91E5-4885-BC18-C6C58817A7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2323929"/>
            <a:ext cx="1714500" cy="13716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840BCDC-CEAC-4F98-BA2E-7872D459D2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2323929"/>
            <a:ext cx="1714500" cy="13716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4748AE9-D964-43F5-BE73-83C5220D56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2323929"/>
            <a:ext cx="1714500" cy="13716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30B1142-8AB1-450F-AD51-675A29EEA3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2323929"/>
            <a:ext cx="1714500" cy="13716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4097E52-EEB7-49B4-8CE9-2B3F3DF24C0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0" y="2323929"/>
            <a:ext cx="1714500" cy="13716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2574A6F-87C2-407F-B8F9-85348308C5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0" y="2317861"/>
            <a:ext cx="1714500" cy="13716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8453380-F599-4B58-8467-E4A138B5FFD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0" y="2317861"/>
            <a:ext cx="1714500" cy="13716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B71C29D-A6F5-4162-80E5-35AFD5967E42}"/>
              </a:ext>
            </a:extLst>
          </p:cNvPr>
          <p:cNvSpPr txBox="1"/>
          <p:nvPr/>
        </p:nvSpPr>
        <p:spPr>
          <a:xfrm>
            <a:off x="-635430" y="201806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0x09</a:t>
            </a:r>
          </a:p>
        </p:txBody>
      </p:sp>
    </p:spTree>
    <p:extLst>
      <p:ext uri="{BB962C8B-B14F-4D97-AF65-F5344CB8AC3E}">
        <p14:creationId xmlns:p14="http://schemas.microsoft.com/office/powerpoint/2010/main" val="109675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70F87C7-7E13-4F9A-8BC3-C104DC1CD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945"/>
          <a:stretch/>
        </p:blipFill>
        <p:spPr>
          <a:xfrm>
            <a:off x="556797" y="946105"/>
            <a:ext cx="1767841" cy="16577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FF442D-C637-498C-B758-992D5F1C8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84" y="3571557"/>
            <a:ext cx="10546080" cy="2577367"/>
          </a:xfrm>
          <a:prstGeom prst="rect">
            <a:avLst/>
          </a:prstGeom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E0C43D00-68D8-4EDE-96A2-85AE26F46704}"/>
              </a:ext>
            </a:extLst>
          </p:cNvPr>
          <p:cNvGraphicFramePr>
            <a:graphicFrameLocks noGrp="1"/>
          </p:cNvGraphicFramePr>
          <p:nvPr/>
        </p:nvGraphicFramePr>
        <p:xfrm>
          <a:off x="558964" y="963878"/>
          <a:ext cx="1666240" cy="1657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025927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399654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774777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51148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897646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82136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85442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65028051"/>
                    </a:ext>
                  </a:extLst>
                </a:gridCol>
              </a:tblGrid>
              <a:tr h="207222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766654"/>
                  </a:ext>
                </a:extLst>
              </a:tr>
              <a:tr h="207222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183030"/>
                  </a:ext>
                </a:extLst>
              </a:tr>
              <a:tr h="207222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485416"/>
                  </a:ext>
                </a:extLst>
              </a:tr>
              <a:tr h="207222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5108373"/>
                  </a:ext>
                </a:extLst>
              </a:tr>
              <a:tr h="207222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473089"/>
                  </a:ext>
                </a:extLst>
              </a:tr>
              <a:tr h="207222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063219"/>
                  </a:ext>
                </a:extLst>
              </a:tr>
              <a:tr h="207222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859079"/>
                  </a:ext>
                </a:extLst>
              </a:tr>
              <a:tr h="207222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507055"/>
                  </a:ext>
                </a:extLst>
              </a:tr>
            </a:tbl>
          </a:graphicData>
        </a:graphic>
      </p:graphicFrame>
      <p:sp>
        <p:nvSpPr>
          <p:cNvPr id="10" name="箭头: 右 9">
            <a:extLst>
              <a:ext uri="{FF2B5EF4-FFF2-40B4-BE49-F238E27FC236}">
                <a16:creationId xmlns:a16="http://schemas.microsoft.com/office/drawing/2014/main" id="{D3DDFD9C-C4E2-4314-93A1-D53B3ADABADE}"/>
              </a:ext>
            </a:extLst>
          </p:cNvPr>
          <p:cNvSpPr/>
          <p:nvPr/>
        </p:nvSpPr>
        <p:spPr>
          <a:xfrm rot="16200000">
            <a:off x="1199090" y="3763315"/>
            <a:ext cx="256976" cy="8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9365D6-5803-4FBF-A99A-B1E2C360C2C7}"/>
              </a:ext>
            </a:extLst>
          </p:cNvPr>
          <p:cNvSpPr txBox="1"/>
          <p:nvPr/>
        </p:nvSpPr>
        <p:spPr>
          <a:xfrm>
            <a:off x="647654" y="1528340"/>
            <a:ext cx="16400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Y/monochrome</a:t>
            </a:r>
            <a:endParaRPr lang="en-US" dirty="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29D44D49-961A-4EFF-B74B-7B9501A8AE81}"/>
              </a:ext>
            </a:extLst>
          </p:cNvPr>
          <p:cNvSpPr/>
          <p:nvPr/>
        </p:nvSpPr>
        <p:spPr>
          <a:xfrm>
            <a:off x="2651924" y="2754709"/>
            <a:ext cx="1940560" cy="170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D8AE856B-E084-4BA9-B8B7-236FAAEB291C}"/>
              </a:ext>
            </a:extLst>
          </p:cNvPr>
          <p:cNvSpPr/>
          <p:nvPr/>
        </p:nvSpPr>
        <p:spPr>
          <a:xfrm>
            <a:off x="4749964" y="2557164"/>
            <a:ext cx="1940560" cy="6523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Luminance Net</a:t>
            </a:r>
            <a:endParaRPr lang="en-US" dirty="0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08D4BC38-57A4-4ED6-AEFC-7FD1BCF2FF5E}"/>
              </a:ext>
            </a:extLst>
          </p:cNvPr>
          <p:cNvSpPr/>
          <p:nvPr/>
        </p:nvSpPr>
        <p:spPr>
          <a:xfrm>
            <a:off x="2651924" y="1627708"/>
            <a:ext cx="1940560" cy="170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A5C091D-91A9-4B81-95D8-F306AFEA7110}"/>
              </a:ext>
            </a:extLst>
          </p:cNvPr>
          <p:cNvSpPr/>
          <p:nvPr/>
        </p:nvSpPr>
        <p:spPr>
          <a:xfrm>
            <a:off x="4610582" y="1280692"/>
            <a:ext cx="2355691" cy="652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Feature/</a:t>
            </a:r>
          </a:p>
          <a:p>
            <a:pPr algn="ctr"/>
            <a:r>
              <a:rPr lang="en-US" dirty="0"/>
              <a:t>histogram equalized</a:t>
            </a:r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493F75AD-5687-4DD1-A9D7-58EA124D086B}"/>
              </a:ext>
            </a:extLst>
          </p:cNvPr>
          <p:cNvSpPr/>
          <p:nvPr/>
        </p:nvSpPr>
        <p:spPr>
          <a:xfrm>
            <a:off x="5623724" y="2009153"/>
            <a:ext cx="152400" cy="5247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2C569BCC-BD06-40E1-8683-1CFE6F54B641}"/>
              </a:ext>
            </a:extLst>
          </p:cNvPr>
          <p:cNvSpPr/>
          <p:nvPr/>
        </p:nvSpPr>
        <p:spPr>
          <a:xfrm>
            <a:off x="6860899" y="2754709"/>
            <a:ext cx="840382" cy="170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667CB81-1C76-4558-9302-11E09936BC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320"/>
          <a:stretch/>
        </p:blipFill>
        <p:spPr>
          <a:xfrm>
            <a:off x="7820588" y="1555313"/>
            <a:ext cx="1684338" cy="1657775"/>
          </a:xfrm>
          <a:prstGeom prst="rect">
            <a:avLst/>
          </a:prstGeom>
        </p:spPr>
      </p:pic>
      <p:graphicFrame>
        <p:nvGraphicFramePr>
          <p:cNvPr id="22" name="表格 7">
            <a:extLst>
              <a:ext uri="{FF2B5EF4-FFF2-40B4-BE49-F238E27FC236}">
                <a16:creationId xmlns:a16="http://schemas.microsoft.com/office/drawing/2014/main" id="{847F6004-C95F-4D69-B0E4-F55251F7334F}"/>
              </a:ext>
            </a:extLst>
          </p:cNvPr>
          <p:cNvGraphicFramePr>
            <a:graphicFrameLocks noGrp="1"/>
          </p:cNvGraphicFramePr>
          <p:nvPr/>
        </p:nvGraphicFramePr>
        <p:xfrm>
          <a:off x="7838686" y="1574298"/>
          <a:ext cx="1666240" cy="1657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025927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399654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774777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51148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897646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82136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85442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65028051"/>
                    </a:ext>
                  </a:extLst>
                </a:gridCol>
              </a:tblGrid>
              <a:tr h="207222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766654"/>
                  </a:ext>
                </a:extLst>
              </a:tr>
              <a:tr h="207222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183030"/>
                  </a:ext>
                </a:extLst>
              </a:tr>
              <a:tr h="207222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485416"/>
                  </a:ext>
                </a:extLst>
              </a:tr>
              <a:tr h="207222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5108373"/>
                  </a:ext>
                </a:extLst>
              </a:tr>
              <a:tr h="207222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473089"/>
                  </a:ext>
                </a:extLst>
              </a:tr>
              <a:tr h="207222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063219"/>
                  </a:ext>
                </a:extLst>
              </a:tr>
              <a:tr h="207222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859079"/>
                  </a:ext>
                </a:extLst>
              </a:tr>
              <a:tr h="207222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507055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C899EF7A-2E4E-466C-979B-15203F5E322A}"/>
              </a:ext>
            </a:extLst>
          </p:cNvPr>
          <p:cNvSpPr txBox="1"/>
          <p:nvPr/>
        </p:nvSpPr>
        <p:spPr>
          <a:xfrm>
            <a:off x="8062205" y="1010808"/>
            <a:ext cx="118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Restored Y</a:t>
            </a:r>
            <a:endParaRPr lang="en-US" dirty="0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2AF411E7-1BE0-41AE-8EFF-D5E1AADCD938}"/>
              </a:ext>
            </a:extLst>
          </p:cNvPr>
          <p:cNvSpPr/>
          <p:nvPr/>
        </p:nvSpPr>
        <p:spPr>
          <a:xfrm rot="6932931">
            <a:off x="8043550" y="3534939"/>
            <a:ext cx="539984" cy="144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9095DF3-FA09-4688-8C16-843552E55B7D}"/>
              </a:ext>
            </a:extLst>
          </p:cNvPr>
          <p:cNvSpPr/>
          <p:nvPr/>
        </p:nvSpPr>
        <p:spPr>
          <a:xfrm>
            <a:off x="335280" y="838183"/>
            <a:ext cx="2070914" cy="5572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2FF3D1D-7ECD-4EDE-A275-D460600AED10}"/>
              </a:ext>
            </a:extLst>
          </p:cNvPr>
          <p:cNvSpPr/>
          <p:nvPr/>
        </p:nvSpPr>
        <p:spPr>
          <a:xfrm>
            <a:off x="7057877" y="883650"/>
            <a:ext cx="3656592" cy="55904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4715DFD-6F49-4B26-BD63-5349DE6C3932}"/>
              </a:ext>
            </a:extLst>
          </p:cNvPr>
          <p:cNvSpPr txBox="1"/>
          <p:nvPr/>
        </p:nvSpPr>
        <p:spPr>
          <a:xfrm>
            <a:off x="548804" y="376518"/>
            <a:ext cx="4163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Two eyes in one Len (tentative)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F6D06A4-E767-47D3-AF58-5CCE007EDB62}"/>
              </a:ext>
            </a:extLst>
          </p:cNvPr>
          <p:cNvSpPr/>
          <p:nvPr/>
        </p:nvSpPr>
        <p:spPr>
          <a:xfrm>
            <a:off x="548804" y="3075436"/>
            <a:ext cx="165608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Luminance Extraction Net</a:t>
            </a: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E6F80D43-2823-49E2-9073-A90593A5A6D2}"/>
              </a:ext>
            </a:extLst>
          </p:cNvPr>
          <p:cNvSpPr/>
          <p:nvPr/>
        </p:nvSpPr>
        <p:spPr>
          <a:xfrm rot="16200000">
            <a:off x="1202926" y="2816831"/>
            <a:ext cx="256976" cy="8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46BD187-FE9E-4FD5-AA67-F3471D310C1F}"/>
              </a:ext>
            </a:extLst>
          </p:cNvPr>
          <p:cNvSpPr txBox="1"/>
          <p:nvPr/>
        </p:nvSpPr>
        <p:spPr>
          <a:xfrm>
            <a:off x="766243" y="6453185"/>
            <a:ext cx="108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raw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8085051-400B-4B6E-871E-EDBA87E6BE92}"/>
              </a:ext>
            </a:extLst>
          </p:cNvPr>
          <p:cNvSpPr txBox="1"/>
          <p:nvPr/>
        </p:nvSpPr>
        <p:spPr>
          <a:xfrm>
            <a:off x="8495039" y="6416548"/>
            <a:ext cx="11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RGB</a:t>
            </a:r>
          </a:p>
        </p:txBody>
      </p:sp>
    </p:spTree>
    <p:extLst>
      <p:ext uri="{BB962C8B-B14F-4D97-AF65-F5344CB8AC3E}">
        <p14:creationId xmlns:p14="http://schemas.microsoft.com/office/powerpoint/2010/main" val="3985402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CDAC1F-28FE-45C6-A009-69AEFFF27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9" y="39890"/>
            <a:ext cx="2061858" cy="16494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949EB1-C075-4570-9564-C58E6D4E2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857" y="39890"/>
            <a:ext cx="2061858" cy="16494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57055A-E02E-4EA6-9EA0-7815C04D6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249" y="39890"/>
            <a:ext cx="2061858" cy="16494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6273DD-45FA-4524-89F9-795194E35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41" y="39890"/>
            <a:ext cx="2061857" cy="16494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ABE9F2-63D5-4ECF-BBB1-3099727C1E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560" y="27548"/>
            <a:ext cx="2057400" cy="16459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41D6DB0-FCFE-4B35-A0E8-06E9CE600B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335" y="27548"/>
            <a:ext cx="2057400" cy="16459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AEF17C6-2445-498F-B970-47F02A5E15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769" y="27547"/>
            <a:ext cx="2057399" cy="16459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DDBC66F-E1B6-4AB7-8821-6AF5F92311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5201" y="27547"/>
            <a:ext cx="2057400" cy="164592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B226079-DBC7-40E3-ADBA-9D65D5D984B5}"/>
              </a:ext>
            </a:extLst>
          </p:cNvPr>
          <p:cNvSpPr txBox="1"/>
          <p:nvPr/>
        </p:nvSpPr>
        <p:spPr>
          <a:xfrm>
            <a:off x="923730" y="-360220"/>
            <a:ext cx="6973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007f</a:t>
            </a:r>
            <a:r>
              <a:rPr lang="zh-CN" altLang="en-US" sz="2000" dirty="0"/>
              <a:t>                       </a:t>
            </a:r>
            <a:r>
              <a:rPr lang="en-US" sz="2000" dirty="0"/>
              <a:t>00ff                                   01ff                              03ff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9D9B72B-B2F2-4B23-8B6C-48F5A48B3F5D}"/>
              </a:ext>
            </a:extLst>
          </p:cNvPr>
          <p:cNvSpPr txBox="1"/>
          <p:nvPr/>
        </p:nvSpPr>
        <p:spPr>
          <a:xfrm>
            <a:off x="9517353" y="-360220"/>
            <a:ext cx="9871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07ff                                  </a:t>
            </a:r>
            <a:r>
              <a:rPr lang="en-US" sz="2000" dirty="0" err="1"/>
              <a:t>fff</a:t>
            </a:r>
            <a:r>
              <a:rPr lang="en-US" sz="2000" dirty="0"/>
              <a:t>                               1fff                                 2fff  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82BB8FB-C4EB-4816-8910-5B245316B2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640" y="2100886"/>
            <a:ext cx="2057400" cy="164592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9B24C32-5CAA-4D86-AF88-F03B3735C7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9" y="2100886"/>
            <a:ext cx="2057400" cy="164592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D32C0ED-734F-4164-8D18-C6A634D618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82" y="2108684"/>
            <a:ext cx="2057400" cy="164592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DBE8BF8-81D1-4789-B72B-9FC1922A6E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56" y="2100886"/>
            <a:ext cx="2057400" cy="164592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6D6FE47-6349-411C-B013-75AE2E0C88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923" y="2089486"/>
            <a:ext cx="2057400" cy="164592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A61859F-DA3D-4308-BA6F-0E05B77A052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393" y="2100886"/>
            <a:ext cx="2057400" cy="164592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4F7A865-68A2-48A6-A7F1-F9C45C3561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395" y="2100886"/>
            <a:ext cx="2057400" cy="164592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B32669AE-1165-42D8-85F6-69FF1D9130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0374" y="2100886"/>
            <a:ext cx="205740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9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686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63</Words>
  <Application>Microsoft Office PowerPoint</Application>
  <PresentationFormat>宽屏</PresentationFormat>
  <Paragraphs>20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dong xingbo</dc:creator>
  <cp:lastModifiedBy>dong xingbo</cp:lastModifiedBy>
  <cp:revision>20</cp:revision>
  <dcterms:created xsi:type="dcterms:W3CDTF">2021-07-06T02:51:19Z</dcterms:created>
  <dcterms:modified xsi:type="dcterms:W3CDTF">2021-07-11T12:18:49Z</dcterms:modified>
</cp:coreProperties>
</file>